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28" d="100"/>
          <a:sy n="28" d="100"/>
        </p:scale>
        <p:origin x="1388" y="68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C98EEDD-C913-2161-E19F-FB654C2B1A76}"/>
              </a:ext>
            </a:extLst>
          </p:cNvPr>
          <p:cNvGrpSpPr/>
          <p:nvPr/>
        </p:nvGrpSpPr>
        <p:grpSpPr>
          <a:xfrm>
            <a:off x="-22840" y="0"/>
            <a:ext cx="13790261" cy="13715899"/>
            <a:chOff x="-22840" y="0"/>
            <a:chExt cx="13790261" cy="13715899"/>
          </a:xfrm>
        </p:grpSpPr>
        <p:pic>
          <p:nvPicPr>
            <p:cNvPr id="4" name="Image 3" descr="GOPA-EFSA-Pest-2023-1920x1080--1080x10802.jpg"/>
            <p:cNvPicPr>
              <a:picLocks noChangeAspect="1"/>
            </p:cNvPicPr>
            <p:nvPr/>
          </p:nvPicPr>
          <p:blipFill>
            <a:blip r:embed="rId2"/>
            <a:srcRect t="79400"/>
            <a:stretch>
              <a:fillRect/>
            </a:stretch>
          </p:blipFill>
          <p:spPr>
            <a:xfrm>
              <a:off x="-22840" y="10890448"/>
              <a:ext cx="13790261" cy="2825451"/>
            </a:xfrm>
            <a:prstGeom prst="rect">
              <a:avLst/>
            </a:prstGeom>
          </p:spPr>
        </p:pic>
        <p:pic>
          <p:nvPicPr>
            <p:cNvPr id="5" name="Picture 4" descr="A tree with a book and suitcase in a room with people&#10;&#10;AI-generated content may be incorrect.">
              <a:extLst>
                <a:ext uri="{FF2B5EF4-FFF2-40B4-BE49-F238E27FC236}">
                  <a16:creationId xmlns:a16="http://schemas.microsoft.com/office/drawing/2014/main" id="{2594C47D-0F23-F4C9-31C6-51515EEBA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17"/>
            <a:stretch>
              <a:fillRect/>
            </a:stretch>
          </p:blipFill>
          <p:spPr>
            <a:xfrm>
              <a:off x="0" y="0"/>
              <a:ext cx="13767421" cy="11394604"/>
            </a:xfrm>
            <a:prstGeom prst="rect">
              <a:avLst/>
            </a:prstGeom>
          </p:spPr>
        </p:pic>
        <p:sp>
          <p:nvSpPr>
            <p:cNvPr id="6" name="Sous-titre 2"/>
            <p:cNvSpPr txBox="1">
              <a:spLocks/>
            </p:cNvSpPr>
            <p:nvPr/>
          </p:nvSpPr>
          <p:spPr>
            <a:xfrm>
              <a:off x="921060" y="11282712"/>
              <a:ext cx="11925300" cy="1272539"/>
            </a:xfrm>
            <a:prstGeom prst="rect">
              <a:avLst/>
            </a:prstGeom>
          </p:spPr>
          <p:txBody>
            <a:bodyPr vert="horz" lIns="147140" tIns="73566" rIns="147140" bIns="73566" rtlCol="0">
              <a:noAutofit/>
            </a:bodyPr>
            <a:lstStyle/>
            <a:p>
              <a:pPr marL="0" marR="0" lvl="0" indent="0" algn="ctr" defTabSz="735690" rtl="0" eaLnBrk="1" fontAlgn="auto" latinLnBrk="0" hangingPunct="1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sl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Potujete zunaj EU?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S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potovanj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prinesite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fotografije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in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spomine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, ne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pa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rastlin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v </a:t>
              </a:r>
              <a:r>
                <a:rPr kumimoji="0" lang="it-IT" sz="4300" b="0" i="0" u="none" strike="noStrike" kern="1200" cap="none" spc="0" normalizeH="0" baseline="3000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prtljagi</a:t>
              </a:r>
              <a:r>
                <a:rPr kumimoji="0" lang="it-IT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!</a:t>
              </a:r>
              <a:r>
                <a:rPr kumimoji="0" lang="en-150" sz="4300" b="0" i="0" u="none" strike="noStrike" kern="1200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 </a:t>
              </a:r>
              <a:endParaRPr kumimoji="0" lang="sl" sz="43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  <a:p>
              <a:pPr marL="0" marR="0" lvl="0" indent="0" algn="ctr" defTabSz="735690" rtl="0" eaLnBrk="1" fontAlgn="auto" latinLnBrk="0" hangingPunct="1">
                <a:lnSpc>
                  <a:spcPct val="160000"/>
                </a:lnSpc>
                <a:spcBef>
                  <a:spcPts val="1200"/>
                </a:spcBef>
                <a:spcAft>
                  <a:spcPts val="120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sl" sz="43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Roboto-light"/>
                <a:ea typeface="+mn-ea"/>
                <a:cs typeface="Roboto-light"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 fontScale="90000"/>
          </a:bodyPr>
          <a:lstStyle/>
          <a:p>
            <a:pPr rtl="0"/>
            <a:r>
              <a:rPr lang="sl" sz="8600" b="1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OHRANJAJTE NARAVO ZDRAVO,</a:t>
            </a:r>
            <a:br>
              <a:rPr lang="sl" sz="8600" b="1" baseline="3000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sl" sz="8600" b="0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 prinašajte rastlin domov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C0752931-C91A-69CA-5E87-75594282F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371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 potovanj prinesite fotografije in spomine, ne pa rastlin v prtljagi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C54E3E7B-A835-817F-46D0-BBBAE4CC0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371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 potovanj prinesite fotografije in spomine, ne pa rastlin v prtljagi!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014961-30FC-471B-94E6-5D472445A88A}"/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OHRANJAJTE NARAVO ZDRAVO, ne prinašajte rastlin domov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18</cp:revision>
  <dcterms:created xsi:type="dcterms:W3CDTF">2023-07-21T12:44:25Z</dcterms:created>
  <dcterms:modified xsi:type="dcterms:W3CDTF">2025-10-15T11:33:52Z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